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65" d="100"/>
          <a:sy n="165" d="100"/>
        </p:scale>
        <p:origin x="6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HCM9nqikcjs" TargetMode="External"/><Relationship Id="rId4" Type="http://schemas.openxmlformats.org/officeDocument/2006/relationships/image" Target="../media/image2.jpg"/><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Qpx56rjCVjQ" TargetMode="External"/><Relationship Id="rId4" Type="http://schemas.openxmlformats.org/officeDocument/2006/relationships/image" Target="../media/image3.jpg"/><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bejiz2HzUz8" TargetMode="External"/><Relationship Id="rId4" Type="http://schemas.openxmlformats.org/officeDocument/2006/relationships/image" Target="../media/image4.jpg"/><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uxhlEkQpwY" TargetMode="External"/><Relationship Id="rId4" Type="http://schemas.openxmlformats.org/officeDocument/2006/relationships/image" Target="../media/image5.jpg"/><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www.youtub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Plickers Videos</a:t>
            </a:r>
          </a:p>
        </p:txBody>
      </p:sp>
      <p:sp>
        <p:nvSpPr>
          <p:cNvPr id="55" name="Shape 55"/>
          <p:cNvSpPr txBox="1">
            <a:spLocks noGrp="1"/>
          </p:cNvSpPr>
          <p:nvPr>
            <p:ph type="subTitle" idx="1"/>
          </p:nvPr>
        </p:nvSpPr>
        <p:spPr>
          <a:xfrm>
            <a:off x="311700" y="2834125"/>
            <a:ext cx="8520600" cy="792600"/>
          </a:xfrm>
          <a:prstGeom prst="rect">
            <a:avLst/>
          </a:prstGeom>
        </p:spPr>
        <p:txBody>
          <a:bodyPr lIns="91425" tIns="91425" rIns="91425" bIns="91425" anchor="t" anchorCtr="0">
            <a:noAutofit/>
          </a:bodyPr>
          <a:lstStyle/>
          <a:p>
            <a:pPr lvl="0">
              <a:spcBef>
                <a:spcPts val="0"/>
              </a:spcBef>
              <a:buNone/>
            </a:pPr>
            <a:r>
              <a:rPr lang="en"/>
              <a:t>Each slide will contain a video that describes how teachers are using Plickers.</a:t>
            </a:r>
          </a:p>
        </p:txBody>
      </p:sp>
      <p:pic>
        <p:nvPicPr>
          <p:cNvPr id="56" name="Shape 56" descr="PlickersLogo.Stacked.2014-09-30.WhiteOnBlue.1000x1000 (1).png"/>
          <p:cNvPicPr preferRelativeResize="0"/>
          <p:nvPr/>
        </p:nvPicPr>
        <p:blipFill>
          <a:blip r:embed="rId3">
            <a:alphaModFix/>
          </a:blip>
          <a:stretch>
            <a:fillRect/>
          </a:stretch>
        </p:blipFill>
        <p:spPr>
          <a:xfrm>
            <a:off x="7049550" y="524475"/>
            <a:ext cx="1647200" cy="1647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“Teacher Tech Tips- Plickers”</a:t>
            </a:r>
          </a:p>
        </p:txBody>
      </p:sp>
      <p:sp>
        <p:nvSpPr>
          <p:cNvPr id="62" name="Shape 62"/>
          <p:cNvSpPr txBox="1">
            <a:spLocks noGrp="1"/>
          </p:cNvSpPr>
          <p:nvPr>
            <p:ph type="body" idx="1"/>
          </p:nvPr>
        </p:nvSpPr>
        <p:spPr>
          <a:xfrm>
            <a:off x="311700" y="1152475"/>
            <a:ext cx="4790400" cy="3416400"/>
          </a:xfrm>
          <a:prstGeom prst="rect">
            <a:avLst/>
          </a:prstGeom>
        </p:spPr>
        <p:txBody>
          <a:bodyPr lIns="91425" tIns="91425" rIns="91425" bIns="91425" anchor="t" anchorCtr="0">
            <a:noAutofit/>
          </a:bodyPr>
          <a:lstStyle/>
          <a:p>
            <a:pPr lvl="0">
              <a:spcBef>
                <a:spcPts val="0"/>
              </a:spcBef>
              <a:buNone/>
            </a:pPr>
            <a:endParaRPr/>
          </a:p>
        </p:txBody>
      </p:sp>
      <p:sp>
        <p:nvSpPr>
          <p:cNvPr id="63" name="Shape 63" descr="Plickers" title="Teacher Tech Tips - &quot;Plickers&quot;">
            <a:hlinkClick r:id="rId3"/>
          </p:cNvPr>
          <p:cNvSpPr/>
          <p:nvPr/>
        </p:nvSpPr>
        <p:spPr>
          <a:xfrm>
            <a:off x="2286000" y="1272750"/>
            <a:ext cx="4572000" cy="3429000"/>
          </a:xfrm>
          <a:prstGeom prst="rect">
            <a:avLst/>
          </a:prstGeom>
          <a:blipFill>
            <a:blip r:embed="rId4">
              <a:alphaModFix/>
            </a:blip>
            <a:stretch>
              <a:fillRect/>
            </a:stretch>
          </a:blipFill>
          <a:ln>
            <a:noFill/>
          </a:ln>
        </p:spPr>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Plickers - A Step by Step Tutorial</a:t>
            </a:r>
          </a:p>
        </p:txBody>
      </p:sp>
      <p:sp>
        <p:nvSpPr>
          <p:cNvPr id="69" name="Shape 69"/>
          <p:cNvSpPr txBox="1">
            <a:spLocks noGrp="1"/>
          </p:cNvSpPr>
          <p:nvPr>
            <p:ph type="body" idx="1"/>
          </p:nvPr>
        </p:nvSpPr>
        <p:spPr>
          <a:xfrm>
            <a:off x="311700" y="1152475"/>
            <a:ext cx="6818100" cy="3416400"/>
          </a:xfrm>
          <a:prstGeom prst="rect">
            <a:avLst/>
          </a:prstGeom>
        </p:spPr>
        <p:txBody>
          <a:bodyPr lIns="91425" tIns="91425" rIns="91425" bIns="91425" anchor="t" anchorCtr="0">
            <a:noAutofit/>
          </a:bodyPr>
          <a:lstStyle/>
          <a:p>
            <a:pPr lvl="0">
              <a:spcBef>
                <a:spcPts val="0"/>
              </a:spcBef>
              <a:buNone/>
            </a:pPr>
            <a:endParaRPr/>
          </a:p>
        </p:txBody>
      </p:sp>
      <p:sp>
        <p:nvSpPr>
          <p:cNvPr id="70" name="Shape 70" descr="Check out Plickers, a formative assessment tool that doesn't require student devices, just one teacher device and paper.  A step by step tutorial from Instructional Technology Specialist - Brian Buffington." title="Plickers - A Step by Step Tutorial">
            <a:hlinkClick r:id="rId3"/>
          </p:cNvPr>
          <p:cNvSpPr/>
          <p:nvPr/>
        </p:nvSpPr>
        <p:spPr>
          <a:xfrm>
            <a:off x="2286000" y="1146175"/>
            <a:ext cx="4572000" cy="3429000"/>
          </a:xfrm>
          <a:prstGeom prst="rect">
            <a:avLst/>
          </a:prstGeom>
          <a:blipFill>
            <a:blip r:embed="rId4">
              <a:alphaModFix/>
            </a:blip>
            <a:stretch>
              <a:fillRect/>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How to Use Plickers in the Classroom</a:t>
            </a:r>
          </a:p>
        </p:txBody>
      </p:sp>
      <p:sp>
        <p:nvSpPr>
          <p:cNvPr id="76" name="Shape 7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endParaRPr/>
          </a:p>
        </p:txBody>
      </p:sp>
      <p:sp>
        <p:nvSpPr>
          <p:cNvPr id="77" name="Shape 77" descr="This is a quick tutorial on how to get Plickers working in your class. Plickers are a low cost alternative to &quot;clickers,&quot; used for student assessment." title="How to Use Plickers in the Classroom">
            <a:hlinkClick r:id="rId3"/>
          </p:cNvPr>
          <p:cNvSpPr/>
          <p:nvPr/>
        </p:nvSpPr>
        <p:spPr>
          <a:xfrm>
            <a:off x="2357625" y="1244075"/>
            <a:ext cx="4572000" cy="3429000"/>
          </a:xfrm>
          <a:prstGeom prst="rect">
            <a:avLst/>
          </a:prstGeom>
          <a:blipFill>
            <a:blip r:embed="rId4">
              <a:alphaModFix/>
            </a:blip>
            <a:stretch>
              <a:fillRect/>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“Badge Stories - Mrs. Pomroy and Plickers”</a:t>
            </a:r>
          </a:p>
        </p:txBody>
      </p:sp>
      <p:sp>
        <p:nvSpPr>
          <p:cNvPr id="83" name="Shape 8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endParaRPr/>
          </a:p>
        </p:txBody>
      </p:sp>
      <p:sp>
        <p:nvSpPr>
          <p:cNvPr id="84" name="Shape 84" descr="Borman's Abby Pomroy uses Plickers to increase engagement with her students. Only one device is necessary to use this technology tool with the entire class. Students each have their own cards that, when turned in a particular direction, correspond to answers to multiple choice questions. Ms. Pomroy can then analze the data with her students in real time and address gaps. This is formative assessment at its finest!  Make sure you apply for your technology badges at www.dentonisd.org/technology (click the badge site quick link)  Music: http://www.bensound.com/royalty-free-music" title="Badge Stories - Ms. Pomroy and Plickers">
            <a:hlinkClick r:id="rId3"/>
          </p:cNvPr>
          <p:cNvSpPr/>
          <p:nvPr/>
        </p:nvSpPr>
        <p:spPr>
          <a:xfrm>
            <a:off x="2286000" y="1221525"/>
            <a:ext cx="4572000" cy="3429000"/>
          </a:xfrm>
          <a:prstGeom prst="rect">
            <a:avLst/>
          </a:prstGeom>
          <a:blipFill>
            <a:blip r:embed="rId4">
              <a:alphaModFix/>
            </a:blip>
            <a:stretch>
              <a:fillRect/>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Comments:</a:t>
            </a:r>
          </a:p>
          <a:p>
            <a:pPr lvl="0">
              <a:spcBef>
                <a:spcPts val="0"/>
              </a:spcBef>
              <a:buNone/>
            </a:pPr>
            <a:endParaRPr/>
          </a:p>
        </p:txBody>
      </p:sp>
      <p:sp>
        <p:nvSpPr>
          <p:cNvPr id="90" name="Shape 90"/>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2400">
                <a:latin typeface="Verdana"/>
                <a:ea typeface="Verdana"/>
                <a:cs typeface="Verdana"/>
                <a:sym typeface="Verdana"/>
              </a:rPr>
              <a:t>This is a small sampling of available videos. There are more informational and tutorial videos on </a:t>
            </a:r>
            <a:r>
              <a:rPr lang="en" sz="2400" u="sng">
                <a:solidFill>
                  <a:schemeClr val="hlink"/>
                </a:solidFill>
                <a:latin typeface="Verdana"/>
                <a:ea typeface="Verdana"/>
                <a:cs typeface="Verdana"/>
                <a:sym typeface="Verdana"/>
                <a:hlinkClick r:id="rId3"/>
              </a:rPr>
              <a:t>YouTube</a:t>
            </a:r>
            <a:r>
              <a:rPr lang="en" sz="2400">
                <a:latin typeface="Verdana"/>
                <a:ea typeface="Verdana"/>
                <a:cs typeface="Verdana"/>
                <a:sym typeface="Verdana"/>
              </a:rPr>
              <a:t>. </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Words>
  <Application>Microsoft Macintosh PowerPoint</Application>
  <PresentationFormat>On-screen Show (16:9)</PresentationFormat>
  <Paragraphs>8</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Verdana</vt:lpstr>
      <vt:lpstr>Simple Light</vt:lpstr>
      <vt:lpstr>Plickers Videos</vt:lpstr>
      <vt:lpstr>“Teacher Tech Tips- Plickers”</vt:lpstr>
      <vt:lpstr>Plickers - A Step by Step Tutorial</vt:lpstr>
      <vt:lpstr>How to Use Plickers in the Classroom</vt:lpstr>
      <vt:lpstr>“Badge Stories - Mrs. Pomroy and Plickers”</vt:lpstr>
      <vt:lpstr>Comments: </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Plickers Videos</dc:title>
  <cp:lastModifiedBy>Abigail Pavela</cp:lastModifiedBy>
  <cp:revision>1</cp:revision>
  <dcterms:modified xsi:type="dcterms:W3CDTF">2017-08-16T21:42:03Z</dcterms:modified>
</cp:coreProperties>
</file>