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65" d="100"/>
          <a:sy n="165" d="100"/>
        </p:scale>
        <p:origin x="6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 like folders so I can slip in the next objective, otherwise they can be taught to paste it in.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Teach one per week, practice, set guidelines, pics of appropriate behavior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Practice-what's the answer 2+6=, show me why? Would 2+7 be more or less? What other questions could we answer from this? 6+2, 5+3, etc.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8000"/>
            </a:lvl1pPr>
            <a:lvl2pPr lvl="1" algn="ctr">
              <a:spcBef>
                <a:spcPts val="0"/>
              </a:spcBef>
              <a:buSzPct val="100000"/>
              <a:defRPr sz="8000"/>
            </a:lvl2pPr>
            <a:lvl3pPr lvl="2" algn="ctr">
              <a:spcBef>
                <a:spcPts val="0"/>
              </a:spcBef>
              <a:buSzPct val="100000"/>
              <a:defRPr sz="8000"/>
            </a:lvl3pPr>
            <a:lvl4pPr lvl="3" algn="ctr">
              <a:spcBef>
                <a:spcPts val="0"/>
              </a:spcBef>
              <a:buSzPct val="100000"/>
              <a:defRPr sz="8000"/>
            </a:lvl4pPr>
            <a:lvl5pPr lvl="4" algn="ctr">
              <a:spcBef>
                <a:spcPts val="0"/>
              </a:spcBef>
              <a:buSzPct val="100000"/>
              <a:defRPr sz="8000"/>
            </a:lvl5pPr>
            <a:lvl6pPr lvl="5" algn="ctr">
              <a:spcBef>
                <a:spcPts val="0"/>
              </a:spcBef>
              <a:buSzPct val="100000"/>
              <a:defRPr sz="8000"/>
            </a:lvl6pPr>
            <a:lvl7pPr lvl="6" algn="ctr">
              <a:spcBef>
                <a:spcPts val="0"/>
              </a:spcBef>
              <a:buSzPct val="100000"/>
              <a:defRPr sz="8000"/>
            </a:lvl7pPr>
            <a:lvl8pPr lvl="7" algn="ctr">
              <a:spcBef>
                <a:spcPts val="0"/>
              </a:spcBef>
              <a:buSzPct val="100000"/>
              <a:defRPr sz="8000"/>
            </a:lvl8pPr>
            <a:lvl9pPr lvl="8" algn="ctr">
              <a:spcBef>
                <a:spcPts val="0"/>
              </a:spcBef>
              <a:buSzPct val="100000"/>
              <a:defRPr sz="80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4000"/>
            </a:lvl1pPr>
            <a:lvl2pPr lvl="1">
              <a:spcBef>
                <a:spcPts val="0"/>
              </a:spcBef>
              <a:buSzPct val="100000"/>
              <a:defRPr sz="4000"/>
            </a:lvl2pPr>
            <a:lvl3pPr lvl="2">
              <a:spcBef>
                <a:spcPts val="0"/>
              </a:spcBef>
              <a:buSzPct val="100000"/>
              <a:defRPr sz="4000"/>
            </a:lvl3pPr>
            <a:lvl4pPr lvl="3">
              <a:spcBef>
                <a:spcPts val="0"/>
              </a:spcBef>
              <a:buSzPct val="100000"/>
              <a:defRPr sz="4000"/>
            </a:lvl4pPr>
            <a:lvl5pPr lvl="4">
              <a:spcBef>
                <a:spcPts val="0"/>
              </a:spcBef>
              <a:buSzPct val="100000"/>
              <a:defRPr sz="4000"/>
            </a:lvl5pPr>
            <a:lvl6pPr lvl="5">
              <a:spcBef>
                <a:spcPts val="0"/>
              </a:spcBef>
              <a:buSzPct val="100000"/>
              <a:defRPr sz="4000"/>
            </a:lvl6pPr>
            <a:lvl7pPr lvl="6">
              <a:spcBef>
                <a:spcPts val="0"/>
              </a:spcBef>
              <a:buSzPct val="100000"/>
              <a:defRPr sz="4000"/>
            </a:lvl7pPr>
            <a:lvl8pPr lvl="7">
              <a:spcBef>
                <a:spcPts val="0"/>
              </a:spcBef>
              <a:buSzPct val="100000"/>
              <a:defRPr sz="4000"/>
            </a:lvl8pPr>
            <a:lvl9pPr lvl="8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400"/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265500" y="2845222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  <a:endParaRPr lang="en" sz="10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mailto:greglovessheri@yahoo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Ideas for Personalization and Differentiation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Sheri Holcomb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about non-memorized content?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2121600" cy="354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Folders (or notebooks):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Copy vs. write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Harder ??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Different prompts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Different concepts</a:t>
            </a:r>
          </a:p>
        </p:txBody>
      </p:sp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002885" y="435165"/>
            <a:ext cx="3264349" cy="5145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Flipped activities</a:t>
            </a: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24462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Ted talks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Teacher-made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Student-made (another’s eval)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Teacher options of apps/online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3693025" y="801575"/>
            <a:ext cx="4923900" cy="389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Code.org (free class, website and materials)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Learning farm $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Letter school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Adding with Toothy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Coolmath.com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Abcya.com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Kids Math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Alphabet board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Sight word racer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Sumas para ninos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Spelling for Children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Addition is fun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Racing 9-9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I level tablets w/colors for enriching, on level, remedial 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Add student input for excitement/buy-in</a:t>
            </a:r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28278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What’s something you want to get better at?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How could you show me?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How is teacher recording? Portfolio, notebook, gradebook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82565" y="1544035"/>
            <a:ext cx="3395095" cy="3206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Differing assignments </a:t>
            </a:r>
          </a:p>
        </p:txBody>
      </p:sp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42845" y="1553473"/>
            <a:ext cx="5856379" cy="329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 descr="personalized bingo.jpg"/>
          <p:cNvPicPr preferRelativeResize="0"/>
          <p:nvPr/>
        </p:nvPicPr>
        <p:blipFill rotWithShape="1">
          <a:blip r:embed="rId4">
            <a:alphaModFix/>
          </a:blip>
          <a:srcRect l="17898"/>
          <a:stretch/>
        </p:blipFill>
        <p:spPr>
          <a:xfrm>
            <a:off x="4101649" y="185300"/>
            <a:ext cx="2561525" cy="2339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 descr="20161012_094237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1625" y="2404749"/>
            <a:ext cx="2839976" cy="240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Similar but deeper activities at same time</a:t>
            </a:r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Kn, n video (both learning /n/ but harder spelling)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What else could you learn this way? (brainstorm for your classroom and list below)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Examples of how this looks:</a:t>
            </a:r>
          </a:p>
        </p:txBody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21027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Kindergarten US history unit.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Review pics and writing.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Evaluation for portfolio or rubric.</a:t>
            </a:r>
          </a:p>
        </p:txBody>
      </p:sp>
      <p:pic>
        <p:nvPicPr>
          <p:cNvPr id="154" name="Shape 154"/>
          <p:cNvPicPr preferRelativeResize="0"/>
          <p:nvPr/>
        </p:nvPicPr>
        <p:blipFill rotWithShape="1">
          <a:blip r:embed="rId3">
            <a:alphaModFix/>
          </a:blip>
          <a:srcRect t="15361"/>
          <a:stretch/>
        </p:blipFill>
        <p:spPr>
          <a:xfrm rot="-5400000">
            <a:off x="3616197" y="248575"/>
            <a:ext cx="3894352" cy="5534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80560" y="154314"/>
            <a:ext cx="4656075" cy="4793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7075" y="243725"/>
            <a:ext cx="3655222" cy="4656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311700" y="133600"/>
            <a:ext cx="8520600" cy="96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Evaluation can be done this way too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96999"/>
            <a:ext cx="9144001" cy="424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multi/cross curricular activities</a:t>
            </a:r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77" name="Shape 177" descr="20160108_080737.jpg"/>
          <p:cNvPicPr preferRelativeResize="0"/>
          <p:nvPr/>
        </p:nvPicPr>
        <p:blipFill rotWithShape="1">
          <a:blip r:embed="rId3">
            <a:alphaModFix/>
          </a:blip>
          <a:srcRect l="23023" t="7261"/>
          <a:stretch/>
        </p:blipFill>
        <p:spPr>
          <a:xfrm>
            <a:off x="5496600" y="83549"/>
            <a:ext cx="3552000" cy="240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 descr="20170111_13574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040175"/>
            <a:ext cx="4201973" cy="259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 descr="20170124_14214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3674" y="2547899"/>
            <a:ext cx="3460802" cy="259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Dice for problems</a:t>
            </a:r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28675"/>
            <a:ext cx="8520603" cy="366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Why? What makes it hard?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4102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Brainstorm together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Pros? Cons?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Survey students (or parents)for interests and strengths</a:t>
            </a:r>
          </a:p>
        </p:txBody>
      </p:sp>
      <p:pic>
        <p:nvPicPr>
          <p:cNvPr id="64" name="Shape 64" descr="20160826_13221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600" y="2759025"/>
            <a:ext cx="8454799" cy="225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Color code activities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0964" y="1231437"/>
            <a:ext cx="4615904" cy="3340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362935" y="759612"/>
            <a:ext cx="3345725" cy="427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Personalized materials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01" name="Shape 201"/>
          <p:cNvPicPr preferRelativeResize="0"/>
          <p:nvPr/>
        </p:nvPicPr>
        <p:blipFill rotWithShape="1">
          <a:blip r:embed="rId3">
            <a:alphaModFix/>
          </a:blip>
          <a:srcRect l="395" t="18157" r="613" b="9473"/>
          <a:stretch/>
        </p:blipFill>
        <p:spPr>
          <a:xfrm rot="-5400000">
            <a:off x="612500" y="818897"/>
            <a:ext cx="3679926" cy="438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/>
          <p:cNvPicPr preferRelativeResize="0"/>
          <p:nvPr/>
        </p:nvPicPr>
        <p:blipFill rotWithShape="1">
          <a:blip r:embed="rId4">
            <a:alphaModFix/>
          </a:blip>
          <a:srcRect l="1058" t="24619"/>
          <a:stretch/>
        </p:blipFill>
        <p:spPr>
          <a:xfrm>
            <a:off x="4055624" y="1258712"/>
            <a:ext cx="4776670" cy="3510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List of activities for week</a:t>
            </a:r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24078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E-mail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Portfolio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Folders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Notebooks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Track meet, cars superheros, interest</a:t>
            </a:r>
          </a:p>
        </p:txBody>
      </p:sp>
      <p:pic>
        <p:nvPicPr>
          <p:cNvPr id="209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1900" y="1246250"/>
            <a:ext cx="6119699" cy="3442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Put it together for your classroom!</a:t>
            </a:r>
          </a:p>
        </p:txBody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Ideas from others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Get in groups of age/topic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Work together and share ideas so it’s ready for this fall.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Share something with me and I’ll share info with you :)</a:t>
            </a:r>
          </a:p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greglovessheri@yahoo.com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 novel first step--Teaching them ways to learn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311700" y="1164200"/>
            <a:ext cx="8520600" cy="36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Talk tubes, whisper, tablet talk-back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Tactile trace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Cross body (non dominate hand, tap, slide, fist)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Infinity walk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Trace, write, assess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Pattern movements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Music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Other easy accommodations that help some students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61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Weighted items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Cushions or pillows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Standing/rocking/spinning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Tents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Hall or quiet pass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Break cards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Stretchy bags (video)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7" name="Shape 77" descr="20161201_14353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3049" y="1001974"/>
            <a:ext cx="5000376" cy="375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cont...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7440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Bouncy seats/core chairs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Writing in sand, rice, paint bags, pillows, etc.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Carpet squares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Quiet desk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Peddle, band, velcro under table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4" name="Shape 84" descr="seating option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8100" y="1246250"/>
            <a:ext cx="4783498" cy="3587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Objectives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*Post at beginning of lesson.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*Objective activity--different objectives during same lesson.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*Show phonics worksheet, reading books, do post it activity.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Different objectives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7961700" cy="354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Questioning techniques are easiest!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What? (easy)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How? Compare/contrast (harder)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Why? What else is like? Make a new problem w/info.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You might be surprised with those that struggle with paper/pencil techniques! Keep dated post-its, interviews, say it again to tablet, etc. for portfolio evaluation. Plickers is fun free program to help.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226173" y="-262524"/>
            <a:ext cx="2100825" cy="3734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68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Teach assessment and procedures </a:t>
            </a: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311700" y="973250"/>
            <a:ext cx="3028200" cy="404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Make sure all materials are easy to access and use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Give guides as needed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Teach how to practice</a:t>
            </a:r>
          </a:p>
          <a:p>
            <a:pPr marL="457200" lvl="0" indent="-228600">
              <a:spcBef>
                <a:spcPts val="0"/>
              </a:spcBef>
              <a:buChar char="+"/>
            </a:pPr>
            <a:r>
              <a:rPr lang="en"/>
              <a:t>higher objectives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Use others (classmates, tutors)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9100" y="1045850"/>
            <a:ext cx="2346438" cy="374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4749" y="1045850"/>
            <a:ext cx="2445975" cy="374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Add and teach self assessment procedures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23697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Sight words, math formulas, special sounds, other ideas?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Self assessment (video)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Practice time with ideas from above.</a:t>
            </a:r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320613" y="564637"/>
            <a:ext cx="3398524" cy="490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599</Words>
  <Application>Microsoft Macintosh PowerPoint</Application>
  <PresentationFormat>On-screen Show (16:9)</PresentationFormat>
  <Paragraphs>111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Amatic SC</vt:lpstr>
      <vt:lpstr>Arial</vt:lpstr>
      <vt:lpstr>Source Code Pro</vt:lpstr>
      <vt:lpstr>Beach Day</vt:lpstr>
      <vt:lpstr>Ideas for Personalization and Differentiation</vt:lpstr>
      <vt:lpstr>Why? What makes it hard?</vt:lpstr>
      <vt:lpstr>A novel first step--Teaching them ways to learn</vt:lpstr>
      <vt:lpstr>Other easy accommodations that help some students</vt:lpstr>
      <vt:lpstr>cont...</vt:lpstr>
      <vt:lpstr>Objectives</vt:lpstr>
      <vt:lpstr>Different objectives</vt:lpstr>
      <vt:lpstr>Teach assessment and procedures </vt:lpstr>
      <vt:lpstr>Add and teach self assessment procedures</vt:lpstr>
      <vt:lpstr>What about non-memorized content?</vt:lpstr>
      <vt:lpstr>Flipped activities</vt:lpstr>
      <vt:lpstr>Add student input for excitement/buy-in</vt:lpstr>
      <vt:lpstr>Differing assignments </vt:lpstr>
      <vt:lpstr>Similar but deeper activities at same time</vt:lpstr>
      <vt:lpstr>Examples of how this looks:</vt:lpstr>
      <vt:lpstr>PowerPoint Presentation</vt:lpstr>
      <vt:lpstr>Evaluation can be done this way too</vt:lpstr>
      <vt:lpstr>multi/cross curricular activities</vt:lpstr>
      <vt:lpstr>Dice for problems</vt:lpstr>
      <vt:lpstr>Color code activities</vt:lpstr>
      <vt:lpstr>Personalized materials</vt:lpstr>
      <vt:lpstr>List of activities for week</vt:lpstr>
      <vt:lpstr>Put it together for your classroom!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Ideas for Personalization and Differentiation</dc:title>
  <cp:lastModifiedBy>Abigail Pavela</cp:lastModifiedBy>
  <cp:revision>1</cp:revision>
  <dcterms:modified xsi:type="dcterms:W3CDTF">2017-08-16T21:22:59Z</dcterms:modified>
</cp:coreProperties>
</file>