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7" r:id="rId3"/>
    <p:sldId id="268" r:id="rId4"/>
    <p:sldId id="258" r:id="rId5"/>
    <p:sldId id="270" r:id="rId6"/>
    <p:sldId id="269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74"/>
  </p:normalViewPr>
  <p:slideViewPr>
    <p:cSldViewPr>
      <p:cViewPr varScale="1">
        <p:scale>
          <a:sx n="124" d="100"/>
          <a:sy n="124" d="100"/>
        </p:scale>
        <p:origin x="18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31B127-6562-4B6B-B94D-B595940A6BAD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4871C-21A6-4006-B03A-FE3AE03F7E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AF0115-E176-47A5-B145-00B48384ADAF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2AC0E-7EDF-44EF-A46C-B422B9259D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304BA6-F365-428D-9A68-E8891EAFE13E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BEDDB-3346-4B7E-8DF1-403830520E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F609E6-D080-44E5-BD8B-682F0ED0F902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C8DDD-E2F0-4E1D-9690-A1578D55B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5FE13-8EDE-4132-BAB6-2A706EA4E44A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AD5C9-1408-4723-9BD5-2F8F9C9DA9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2A111F-8A44-4CC1-BFEC-B4274D68F019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1FB49-B6A3-4AD0-A882-A151F61F6C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9C3F5-47B1-4386-84F5-0A4BA1E17786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115E7-FEF8-4BBD-8C1B-E120FE8A3F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9B1B31-AE32-4877-85EE-90767C7AC602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6F5C3-CABF-4B22-BBCA-D41B9A65C5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C0890A-622D-46E6-92B5-8B7030186606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72BD6-7D73-4B1D-9EB4-4C22359B32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77C6CA-DB0A-468C-8E8E-152D8BBCB072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C4F8B-7353-4486-B963-09C264F922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7543DD-A67D-4B8E-9105-94F76AB2F605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6CF7FAD-B1BF-45BE-88AE-191E52702E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E78022B-E9DF-41F0-992E-2BDA0BFB9281}" type="datetimeFigureOut">
              <a:rPr lang="en-US" smtClean="0"/>
              <a:pPr>
                <a:defRPr/>
              </a:pPr>
              <a:t>8/16/17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199B7FB-23A4-456D-B25F-A09355B02E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temeducation.nd.edu/trustey" TargetMode="External"/><Relationship Id="rId3" Type="http://schemas.openxmlformats.org/officeDocument/2006/relationships/hyperlink" Target="mailto:stemeduc@nd.edu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hirley.stoltz@stmarysrc.com" TargetMode="External"/><Relationship Id="rId4" Type="http://schemas.openxmlformats.org/officeDocument/2006/relationships/hyperlink" Target="mailto:mary.cooper@stmarysr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isgruber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microsoft.com/office/2007/relationships/media" Target="file:////E:/STEM/MonarchWatch%202016.mp4" TargetMode="External"/><Relationship Id="rId2" Type="http://schemas.openxmlformats.org/officeDocument/2006/relationships/video" Target="file:////E:/STEM/MonarchWatch%202016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dirty="0" smtClean="0"/>
              <a:t>Full S.T.R.E.A.M. Ahead!</a:t>
            </a:r>
            <a:endParaRPr lang="en-US" sz="7200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7854950" cy="1752600"/>
          </a:xfrm>
        </p:spPr>
        <p:txBody>
          <a:bodyPr/>
          <a:lstStyle/>
          <a:p>
            <a:pPr marR="0" algn="ctr" eaLnBrk="1" hangingPunct="1"/>
            <a:r>
              <a:rPr lang="en-US" smtClean="0"/>
              <a:t>Presented by the Notre Dame Senior </a:t>
            </a:r>
          </a:p>
          <a:p>
            <a:pPr marR="0" algn="ctr" eaLnBrk="1" hangingPunct="1"/>
            <a:r>
              <a:rPr lang="en-US" smtClean="0"/>
              <a:t>TRUSTEY STEM Fellows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should I apply?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Extensive professional development in STEM integration and teaching practices.</a:t>
            </a:r>
          </a:p>
          <a:p>
            <a:pPr eaLnBrk="1" hangingPunct="1"/>
            <a:r>
              <a:rPr lang="en-US" dirty="0" smtClean="0"/>
              <a:t>A national community of STEM educators</a:t>
            </a:r>
          </a:p>
          <a:p>
            <a:pPr eaLnBrk="1" hangingPunct="1"/>
            <a:r>
              <a:rPr lang="en-US" dirty="0" smtClean="0"/>
              <a:t>Content-specific coaching</a:t>
            </a:r>
          </a:p>
          <a:p>
            <a:pPr eaLnBrk="1" hangingPunct="1"/>
            <a:r>
              <a:rPr lang="en-US" dirty="0" smtClean="0"/>
              <a:t>100 hours/year of professional development </a:t>
            </a:r>
          </a:p>
          <a:p>
            <a:pPr eaLnBrk="1" hangingPunct="1"/>
            <a:r>
              <a:rPr lang="en-US" dirty="0" smtClean="0"/>
              <a:t>Paid travel, lodging, and meals for summer institutes and mid-year summits.</a:t>
            </a:r>
          </a:p>
          <a:p>
            <a:pPr eaLnBrk="1" hangingPunct="1"/>
            <a:r>
              <a:rPr lang="en-US" dirty="0" smtClean="0"/>
              <a:t>$6000 stipend over a three-year Fellowship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are they looking for?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Teachers passionate about improving STEM education for all children</a:t>
            </a:r>
          </a:p>
          <a:p>
            <a:r>
              <a:rPr lang="en-US" dirty="0" smtClean="0"/>
              <a:t>Teachers of the STEM disciplines</a:t>
            </a:r>
          </a:p>
          <a:p>
            <a:r>
              <a:rPr lang="en-US" dirty="0" smtClean="0"/>
              <a:t>Teaching  </a:t>
            </a:r>
            <a:r>
              <a:rPr lang="en-US" smtClean="0"/>
              <a:t>grades 5</a:t>
            </a:r>
            <a:r>
              <a:rPr lang="en-US" baseline="30000" smtClean="0"/>
              <a:t>th</a:t>
            </a:r>
            <a:r>
              <a:rPr lang="en-US" smtClean="0"/>
              <a:t> – 8</a:t>
            </a:r>
            <a:r>
              <a:rPr lang="en-US" baseline="30000" smtClean="0"/>
              <a:t>th</a:t>
            </a:r>
            <a:endParaRPr lang="en-US" dirty="0" smtClean="0"/>
          </a:p>
          <a:p>
            <a:pPr eaLnBrk="1" hangingPunct="1"/>
            <a:r>
              <a:rPr lang="en-US" dirty="0" smtClean="0"/>
              <a:t>School-based teams of 3 – 5 teachers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6" name="Picture 5" descr="20170421_1358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2667000"/>
            <a:ext cx="2209800" cy="3924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apply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https://stemeducation.nd.edu/trustey</a:t>
            </a:r>
            <a:endParaRPr lang="en-US" smtClean="0"/>
          </a:p>
          <a:p>
            <a:pPr eaLnBrk="1" hangingPunct="1"/>
            <a:r>
              <a:rPr lang="en-US" smtClean="0"/>
              <a:t>Email:  </a:t>
            </a:r>
            <a:r>
              <a:rPr lang="en-US" smtClean="0">
                <a:hlinkClick r:id="rId3"/>
              </a:rPr>
              <a:t>stemeduc@nd.edu</a:t>
            </a:r>
            <a:endParaRPr lang="en-US" smtClean="0"/>
          </a:p>
          <a:p>
            <a:pPr eaLnBrk="1" hangingPunct="1"/>
            <a:r>
              <a:rPr lang="en-US" smtClean="0"/>
              <a:t>Phone:  574-631-1131</a:t>
            </a:r>
          </a:p>
          <a:p>
            <a:pPr eaLnBrk="1" hangingPunct="1"/>
            <a:r>
              <a:rPr lang="en-US" smtClean="0"/>
              <a:t>Check us out on Twitter @ STEMatND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 Questions?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eaLnBrk="1" hangingPunct="1"/>
            <a:r>
              <a:rPr lang="en-US" dirty="0" smtClean="0"/>
              <a:t>All presentation materials will also be posted on the WCRIS website.</a:t>
            </a:r>
          </a:p>
          <a:p>
            <a:pPr eaLnBrk="1" hangingPunct="1"/>
            <a:r>
              <a:rPr lang="en-US" dirty="0" smtClean="0"/>
              <a:t>Our session title was “Full S.T.R.E.A.M. Ahead”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			Thank you for joining us today!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Meet the Fellows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 err="1" smtClean="0"/>
              <a:t>Anneleisa</a:t>
            </a:r>
            <a:r>
              <a:rPr lang="en-US" b="1" dirty="0" smtClean="0"/>
              <a:t> Gruber </a:t>
            </a:r>
            <a:r>
              <a:rPr lang="en-US" dirty="0" smtClean="0"/>
              <a:t>– Middle School Science Teacher 	Assumption Catholic School, Durand, WI  	</a:t>
            </a:r>
            <a:r>
              <a:rPr lang="en-US" dirty="0" smtClean="0">
                <a:hlinkClick r:id="rId2"/>
              </a:rPr>
              <a:t>misgruber@gmail.com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Shirley </a:t>
            </a:r>
            <a:r>
              <a:rPr lang="en-US" b="1" dirty="0" err="1" smtClean="0"/>
              <a:t>Stoltz</a:t>
            </a:r>
            <a:r>
              <a:rPr lang="en-US" b="1" dirty="0" smtClean="0"/>
              <a:t> </a:t>
            </a:r>
            <a:r>
              <a:rPr lang="en-US" dirty="0" smtClean="0"/>
              <a:t>– Middle School Science Teacher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dirty="0" smtClean="0"/>
              <a:t>		St. Mary School in Richland Center, WI   	</a:t>
            </a:r>
            <a:r>
              <a:rPr lang="en-US" dirty="0" smtClean="0">
                <a:solidFill>
                  <a:srgbClr val="0070C0"/>
                </a:solidFill>
                <a:hlinkClick r:id="rId3"/>
              </a:rPr>
              <a:t>shirley.stoltz@stmarysrc.com</a:t>
            </a:r>
            <a:endParaRPr lang="en-US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/>
              <a:t>Mary Cooper </a:t>
            </a:r>
            <a:r>
              <a:rPr lang="en-US" dirty="0" smtClean="0"/>
              <a:t>– 5</a:t>
            </a:r>
            <a:r>
              <a:rPr lang="en-US" baseline="30000" dirty="0" smtClean="0"/>
              <a:t>th</a:t>
            </a:r>
            <a:r>
              <a:rPr lang="en-US" dirty="0" smtClean="0"/>
              <a:t> grade Teacher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dirty="0" smtClean="0"/>
              <a:t>   		St. Mary School in Richland Center, WI  	</a:t>
            </a:r>
            <a:r>
              <a:rPr lang="en-US" dirty="0" smtClean="0">
                <a:hlinkClick r:id="rId4"/>
              </a:rPr>
              <a:t>mary.cooper@stmarysrc.com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S.T.R.E.A.M.?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S.T.R.E.A.M. </a:t>
            </a:r>
            <a:r>
              <a:rPr lang="en-US" dirty="0" smtClean="0"/>
              <a:t>is the integration of all disciplines into a given activity.  </a:t>
            </a:r>
          </a:p>
          <a:p>
            <a:pPr eaLnBrk="1" hangingPunct="1"/>
            <a:r>
              <a:rPr lang="en-US" b="1" dirty="0" smtClean="0"/>
              <a:t>S </a:t>
            </a:r>
            <a:r>
              <a:rPr lang="en-US" dirty="0" smtClean="0"/>
              <a:t>– Science</a:t>
            </a:r>
          </a:p>
          <a:p>
            <a:pPr eaLnBrk="1" hangingPunct="1"/>
            <a:r>
              <a:rPr lang="en-US" b="1" dirty="0" smtClean="0"/>
              <a:t>T</a:t>
            </a:r>
            <a:r>
              <a:rPr lang="en-US" dirty="0" smtClean="0"/>
              <a:t> – Technology</a:t>
            </a:r>
          </a:p>
          <a:p>
            <a:pPr eaLnBrk="1" hangingPunct="1"/>
            <a:r>
              <a:rPr lang="en-US" b="1" dirty="0" smtClean="0"/>
              <a:t>R</a:t>
            </a:r>
            <a:r>
              <a:rPr lang="en-US" dirty="0" smtClean="0"/>
              <a:t> – Religion</a:t>
            </a:r>
          </a:p>
          <a:p>
            <a:pPr eaLnBrk="1" hangingPunct="1"/>
            <a:r>
              <a:rPr lang="en-US" b="1" dirty="0" smtClean="0"/>
              <a:t>E</a:t>
            </a:r>
            <a:r>
              <a:rPr lang="en-US" dirty="0" smtClean="0"/>
              <a:t> – Engineering</a:t>
            </a:r>
          </a:p>
          <a:p>
            <a:pPr eaLnBrk="1" hangingPunct="1"/>
            <a:r>
              <a:rPr lang="en-US" b="1" dirty="0" smtClean="0"/>
              <a:t>A</a:t>
            </a:r>
            <a:r>
              <a:rPr lang="en-US" dirty="0" smtClean="0"/>
              <a:t> – Arts, Music, Dance, Language Arts etc.</a:t>
            </a:r>
          </a:p>
          <a:p>
            <a:pPr eaLnBrk="1" hangingPunct="1"/>
            <a:r>
              <a:rPr lang="en-US" b="1" dirty="0" smtClean="0"/>
              <a:t>M</a:t>
            </a:r>
            <a:r>
              <a:rPr lang="en-US" dirty="0" smtClean="0"/>
              <a:t> - Math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Monarch </a:t>
            </a:r>
            <a:r>
              <a:rPr lang="en-US" dirty="0" err="1" smtClean="0"/>
              <a:t>iMovie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movie was designed by the St. Mary School 8</a:t>
            </a:r>
            <a:r>
              <a:rPr lang="en-US" baseline="30000" dirty="0" smtClean="0"/>
              <a:t>th</a:t>
            </a:r>
            <a:r>
              <a:rPr lang="en-US" dirty="0" smtClean="0"/>
              <a:t> grade students in Richland Center, Wisconsin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onarchWatch 2016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57200" y="1219200"/>
            <a:ext cx="82296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Engineering Design Process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Identify the problem </a:t>
            </a:r>
          </a:p>
          <a:p>
            <a:pPr eaLnBrk="1" hangingPunct="1"/>
            <a:r>
              <a:rPr lang="en-US" smtClean="0"/>
              <a:t>Investigate </a:t>
            </a:r>
          </a:p>
          <a:p>
            <a:pPr eaLnBrk="1" hangingPunct="1"/>
            <a:r>
              <a:rPr lang="en-US" smtClean="0"/>
              <a:t>Imagine </a:t>
            </a:r>
          </a:p>
          <a:p>
            <a:pPr eaLnBrk="1" hangingPunct="1"/>
            <a:r>
              <a:rPr lang="en-US" smtClean="0"/>
              <a:t>Plan  </a:t>
            </a:r>
          </a:p>
          <a:p>
            <a:pPr eaLnBrk="1" hangingPunct="1"/>
            <a:r>
              <a:rPr lang="en-US" smtClean="0"/>
              <a:t>Create </a:t>
            </a:r>
          </a:p>
          <a:p>
            <a:pPr eaLnBrk="1" hangingPunct="1"/>
            <a:r>
              <a:rPr lang="en-US" smtClean="0"/>
              <a:t>Test  </a:t>
            </a:r>
          </a:p>
          <a:p>
            <a:pPr eaLnBrk="1" hangingPunct="1"/>
            <a:r>
              <a:rPr lang="en-US" smtClean="0"/>
              <a:t>Improve  </a:t>
            </a:r>
          </a:p>
          <a:p>
            <a:pPr eaLnBrk="1" hangingPunct="1"/>
            <a:r>
              <a:rPr lang="en-US" smtClean="0"/>
              <a:t>Communicate </a:t>
            </a:r>
          </a:p>
        </p:txBody>
      </p:sp>
      <p:pic>
        <p:nvPicPr>
          <p:cNvPr id="5" name="Picture 4" descr="VZM.IMG_20161012_1338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1981200"/>
            <a:ext cx="2537660" cy="4513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114550"/>
          </a:xfrm>
        </p:spPr>
        <p:txBody>
          <a:bodyPr/>
          <a:lstStyle/>
          <a:p>
            <a:pPr eaLnBrk="1" hangingPunct="1"/>
            <a:r>
              <a:rPr lang="en-US" smtClean="0"/>
              <a:t>Engineering Design Process</a:t>
            </a:r>
            <a:br>
              <a:rPr lang="en-US" smtClean="0"/>
            </a:br>
            <a:r>
              <a:rPr lang="en-US" smtClean="0"/>
              <a:t>and Mini Breakout Sessions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pPr eaLnBrk="1" hangingPunct="1"/>
            <a:r>
              <a:rPr lang="en-US" smtClean="0"/>
              <a:t>Garden/Pea Shoots with Shirley Stoltz</a:t>
            </a:r>
          </a:p>
          <a:p>
            <a:pPr eaLnBrk="1" hangingPunct="1"/>
            <a:r>
              <a:rPr lang="en-US" smtClean="0"/>
              <a:t>Monarchs with Mary Cooper</a:t>
            </a:r>
          </a:p>
          <a:p>
            <a:pPr eaLnBrk="1" hangingPunct="1"/>
            <a:r>
              <a:rPr lang="en-US" smtClean="0"/>
              <a:t>Biodegradable Cars with Anneleisa Gruber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it?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The TRUSTEY Family STEM Teaching Fellows is a unique and competitive program that seeks school-based teams of three to five STEM teachers from the middle grades (grades 5 – 8) who desire to change STEM education in their schools and communities.</a:t>
            </a:r>
          </a:p>
        </p:txBody>
      </p:sp>
      <p:pic>
        <p:nvPicPr>
          <p:cNvPr id="4" name="Picture 3" descr="20170419_1055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4343400"/>
            <a:ext cx="3733800" cy="21000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are the requirements?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Fellows attend three summer institutes at the University of Notre Dame and engage in school-year activities focused on increasing student interest in, identity with, and learning of the STEM disciplines.</a:t>
            </a:r>
          </a:p>
        </p:txBody>
      </p:sp>
      <p:pic>
        <p:nvPicPr>
          <p:cNvPr id="5" name="Picture 4" descr="20160913_1105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3810000"/>
            <a:ext cx="4648200" cy="2614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</TotalTime>
  <Words>327</Words>
  <Application>Microsoft Macintosh PowerPoint</Application>
  <PresentationFormat>On-screen Show (4:3)</PresentationFormat>
  <Paragraphs>62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Flow</vt:lpstr>
      <vt:lpstr>Full S.T.R.E.A.M. Ahead!</vt:lpstr>
      <vt:lpstr>Meet the Fellows</vt:lpstr>
      <vt:lpstr>What is S.T.R.E.A.M.?</vt:lpstr>
      <vt:lpstr> Monarch iMovie</vt:lpstr>
      <vt:lpstr>PowerPoint Presentation</vt:lpstr>
      <vt:lpstr>Engineering Design Process</vt:lpstr>
      <vt:lpstr>Engineering Design Process and Mini Breakout Sessions</vt:lpstr>
      <vt:lpstr>What is it?</vt:lpstr>
      <vt:lpstr>What are the requirements?</vt:lpstr>
      <vt:lpstr>Why should I apply?</vt:lpstr>
      <vt:lpstr>Who are they looking for?</vt:lpstr>
      <vt:lpstr>How to apply</vt:lpstr>
      <vt:lpstr>Any Questions?</vt:lpstr>
    </vt:vector>
  </TitlesOfParts>
  <Company>Microsoft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S.T.R.E.A.M. Ahead!</dc:title>
  <dc:creator>Mary</dc:creator>
  <cp:lastModifiedBy>Abigail Pavela</cp:lastModifiedBy>
  <cp:revision>18</cp:revision>
  <dcterms:created xsi:type="dcterms:W3CDTF">2017-07-31T15:11:14Z</dcterms:created>
  <dcterms:modified xsi:type="dcterms:W3CDTF">2017-08-16T20:29:48Z</dcterms:modified>
</cp:coreProperties>
</file>